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scospore" TargetMode="External"/><Relationship Id="rId3" Type="http://schemas.openxmlformats.org/officeDocument/2006/relationships/hyperlink" Target="https://en.wikipedia.org/wiki/Ascocarp" TargetMode="External"/><Relationship Id="rId7" Type="http://schemas.openxmlformats.org/officeDocument/2006/relationships/hyperlink" Target="https://en.wikipedia.org/wiki/Haploid" TargetMode="External"/><Relationship Id="rId2" Type="http://schemas.openxmlformats.org/officeDocument/2006/relationships/hyperlink" Target="https://en.wikipedia.org/wiki/Fruiting_bod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scus" TargetMode="External"/><Relationship Id="rId5" Type="http://schemas.openxmlformats.org/officeDocument/2006/relationships/hyperlink" Target="https://en.wikipedia.org/w/index.php?title=Pseudoparaphyse&amp;action=edit&amp;redlink=1" TargetMode="External"/><Relationship Id="rId4" Type="http://schemas.openxmlformats.org/officeDocument/2006/relationships/hyperlink" Target="https://en.wikipedia.org/wiki/Pseudothecium" TargetMode="External"/><Relationship Id="rId9" Type="http://schemas.openxmlformats.org/officeDocument/2006/relationships/hyperlink" Target="https://en.wikipedia.org/wiki/Chromos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Order5: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Tuberales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mycorrhizal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fungi living in association with the roots of Oak and beech-trees. There are two families,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Tuberaceae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andTerfeziaceae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two genera;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Trimania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Terfezia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145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ascocarp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surrounding by a thick-wall cells called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peridium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There is a veins which contain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hymenial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layer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ascospores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in Genus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Terfezia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acospores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globose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eight in number, and the wall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smooth,while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Tirmania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the wall is spiny and there are only four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ascospores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735811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3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14752"/>
            <a:ext cx="735811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7643866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8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7786742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Subclass 4: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Loculoascomycetidae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characteristics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16525" algn="l"/>
                <a:tab pos="5387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bitunicate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16525" algn="l"/>
                <a:tab pos="5387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ascocarps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ascostroma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which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borne 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locules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Pleosporales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Family: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Venturiaceae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Genus: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Venturia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is widespread, and contain an estimated 58 species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6673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Species: </a:t>
            </a:r>
            <a:r>
              <a:rPr kumimoji="0" lang="en-US" sz="24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kumimoji="0" lang="en-US" sz="2400" b="1" i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inaequalis</a:t>
            </a:r>
            <a:r>
              <a:rPr kumimoji="0" lang="en-US" sz="24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an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ascomycetous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fungus because it produces sexual spores (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ascospores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in a sac-like structure called an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ascus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(plural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asci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The mycelium of 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kumimoji="0" lang="en-US" sz="2400" b="0" i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inaequalis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is septate, and the nuclei are haploid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                                        	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16525" algn="l"/>
                <a:tab pos="5387975" algn="l"/>
              </a:tabLst>
            </a:pPr>
            <a:r>
              <a:rPr kumimoji="0" lang="en-US" sz="2400" b="0" i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V.inaequalis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attacks apple fruits and causes apple scab. The 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Fruiting bodies"/>
              </a:rPr>
              <a:t>fruiting bodies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Ascocarp"/>
              </a:rPr>
              <a:t>ascocarps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appear in the form of 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Pseudothecium"/>
              </a:rPr>
              <a:t>pseudothecia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They are solitary and embedded into the host plant tissue. A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pseudothecium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has small dark hairs around its opening, and contains 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Pseudoparaphyse (page does not exist)"/>
              </a:rPr>
              <a:t>pseudoparaphyses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along with 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Ascus"/>
              </a:rPr>
              <a:t>asci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asci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contain eight 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Haploid"/>
              </a:rPr>
              <a:t>haploid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Ascospore"/>
              </a:rPr>
              <a:t>ascospores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haploid 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Chromosome"/>
              </a:rPr>
              <a:t>chromosome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number of 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kumimoji="0" lang="en-US" sz="2400" b="0" i="1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inaequalis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is seven. 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eb2.mendelu.cz/af_291_projekty2/vseo/files/9/24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PresentationFormat>عرض على الشاشة (3:4)‏</PresentationFormat>
  <Paragraphs>13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SMART-waves</dc:creator>
  <cp:lastModifiedBy>SMART-waves</cp:lastModifiedBy>
  <cp:revision>1</cp:revision>
  <dcterms:created xsi:type="dcterms:W3CDTF">2019-11-27T15:33:53Z</dcterms:created>
  <dcterms:modified xsi:type="dcterms:W3CDTF">2019-11-27T15:40:21Z</dcterms:modified>
</cp:coreProperties>
</file>